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59" autoAdjust="0"/>
  </p:normalViewPr>
  <p:slideViewPr>
    <p:cSldViewPr>
      <p:cViewPr varScale="1">
        <p:scale>
          <a:sx n="67" d="100"/>
          <a:sy n="67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1041-520D-487A-BAE1-B9AA1D119781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7999-C8CC-49D7-9B7C-00DA2A976C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70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3"/>
          </p:nvPr>
        </p:nvSpPr>
        <p:spPr>
          <a:xfrm>
            <a:off x="683568" y="191683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3"/>
          </p:nvPr>
        </p:nvSpPr>
        <p:spPr>
          <a:xfrm>
            <a:off x="683568" y="191683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3"/>
          </p:nvPr>
        </p:nvSpPr>
        <p:spPr>
          <a:xfrm>
            <a:off x="683568" y="191683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3"/>
          </p:nvPr>
        </p:nvSpPr>
        <p:spPr>
          <a:xfrm>
            <a:off x="683568" y="191683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3"/>
          </p:nvPr>
        </p:nvSpPr>
        <p:spPr>
          <a:xfrm>
            <a:off x="683568" y="191683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92088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7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 2"/>
          <p:cNvSpPr>
            <a:spLocks noGrp="1"/>
          </p:cNvSpPr>
          <p:nvPr>
            <p:ph idx="13"/>
          </p:nvPr>
        </p:nvSpPr>
        <p:spPr/>
      </p:sp>
    </p:spTree>
    <p:extLst>
      <p:ext uri="{BB962C8B-B14F-4D97-AF65-F5344CB8AC3E}">
        <p14:creationId xmlns:p14="http://schemas.microsoft.com/office/powerpoint/2010/main" val="5681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能环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能环ppt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levi</dc:creator>
  <cp:lastModifiedBy>levi</cp:lastModifiedBy>
  <cp:revision>5</cp:revision>
  <dcterms:created xsi:type="dcterms:W3CDTF">2014-11-04T10:27:01Z</dcterms:created>
  <dcterms:modified xsi:type="dcterms:W3CDTF">2014-11-04T12:10:58Z</dcterms:modified>
</cp:coreProperties>
</file>